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7" r:id="rId2"/>
    <p:sldId id="277" r:id="rId3"/>
    <p:sldId id="330" r:id="rId4"/>
    <p:sldId id="349" r:id="rId5"/>
    <p:sldId id="365" r:id="rId6"/>
    <p:sldId id="355" r:id="rId7"/>
    <p:sldId id="361" r:id="rId8"/>
    <p:sldId id="360" r:id="rId9"/>
    <p:sldId id="295" r:id="rId10"/>
    <p:sldId id="363" r:id="rId11"/>
    <p:sldId id="373" r:id="rId12"/>
    <p:sldId id="374" r:id="rId13"/>
    <p:sldId id="369" r:id="rId14"/>
    <p:sldId id="370" r:id="rId15"/>
    <p:sldId id="300" r:id="rId16"/>
    <p:sldId id="281" r:id="rId17"/>
    <p:sldId id="302" r:id="rId18"/>
    <p:sldId id="265" r:id="rId19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65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69"/>
            <p14:sldId id="370"/>
            <p14:sldId id="300"/>
            <p14:sldId id="281"/>
            <p14:sldId id="30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227"/>
    <a:srgbClr val="D4CFC5"/>
    <a:srgbClr val="E87EF6"/>
    <a:srgbClr val="EBCE9A"/>
    <a:srgbClr val="605550"/>
    <a:srgbClr val="FBE8A5"/>
    <a:srgbClr val="B00000"/>
    <a:srgbClr val="9F6D3B"/>
    <a:srgbClr val="E5D499"/>
    <a:srgbClr val="FDF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92932" autoAdjust="0"/>
  </p:normalViewPr>
  <p:slideViewPr>
    <p:cSldViewPr snapToGrid="0" showGuides="1">
      <p:cViewPr>
        <p:scale>
          <a:sx n="150" d="100"/>
          <a:sy n="150" d="100"/>
        </p:scale>
        <p:origin x="-5294" y="-2366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12" Type="http://schemas.microsoft.com/office/2007/relationships/hdphoto" Target="../media/hdphoto4.wdp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11.jpeg"/><Relationship Id="rId10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22.png"/><Relationship Id="rId1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8.png"/><Relationship Id="rId7" Type="http://schemas.openxmlformats.org/officeDocument/2006/relationships/image" Target="../media/image2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23.png"/><Relationship Id="rId4" Type="http://schemas.microsoft.com/office/2007/relationships/hdphoto" Target="../media/hdphoto6.wdp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7C47C-A97A-539D-CD9C-E155B8AAC1E2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05EB6-9A21-CE76-122C-E09B73814986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24F88-346E-C2B7-F9D6-5F3F98BA4878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 descr="텍스트, 스크린샷, 도표, 그래픽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7237" y="1547717"/>
                <a:ext cx="4573533" cy="3258451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75430" cy="161583"/>
                <a:chOff x="1700548" y="661219"/>
                <a:chExt cx="8475430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7543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26BF4FB-975A-F172-6A8F-D1CFCEE53710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6EFC1C-8FCC-3778-E30C-F910FB5D2CEF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EBDDC-BAA0-3E9B-A899-8B260FE3682C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AE46925-39E7-8B1E-9A64-EBC6D33C1A55}"/>
              </a:ext>
            </a:extLst>
          </p:cNvPr>
          <p:cNvGrpSpPr/>
          <p:nvPr/>
        </p:nvGrpSpPr>
        <p:grpSpPr>
          <a:xfrm>
            <a:off x="1450975" y="3774485"/>
            <a:ext cx="10514013" cy="2888658"/>
            <a:chOff x="1450975" y="1010778"/>
            <a:chExt cx="10514013" cy="2888658"/>
          </a:xfrm>
        </p:grpSpPr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5AEDFDE3-F8C4-6021-C810-F12E3092FAD2}"/>
                </a:ext>
              </a:extLst>
            </p:cNvPr>
            <p:cNvGrpSpPr/>
            <p:nvPr/>
          </p:nvGrpSpPr>
          <p:grpSpPr>
            <a:xfrm>
              <a:off x="1450975" y="1010778"/>
              <a:ext cx="10514013" cy="239618"/>
              <a:chOff x="1450975" y="3782229"/>
              <a:chExt cx="10514013" cy="239618"/>
            </a:xfrm>
          </p:grpSpPr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2F906A67-5B61-E1AD-9033-4044C4D4E471}"/>
                  </a:ext>
                </a:extLst>
              </p:cNvPr>
              <p:cNvSpPr txBox="1"/>
              <p:nvPr/>
            </p:nvSpPr>
            <p:spPr>
              <a:xfrm>
                <a:off x="2119755" y="3790469"/>
                <a:ext cx="2260904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양상은 우주에 떠있는 별처럼 빛이 납니다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58" name="직사각형 1057">
                <a:extLst>
                  <a:ext uri="{FF2B5EF4-FFF2-40B4-BE49-F238E27FC236}">
                    <a16:creationId xmlns:a16="http://schemas.microsoft.com/office/drawing/2014/main" id="{D44C8ABF-9A6C-60B2-3846-5AF17E4D6F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50975" y="3782229"/>
                <a:ext cx="669589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59" name="직선 연결선 1058">
                <a:extLst>
                  <a:ext uri="{FF2B5EF4-FFF2-40B4-BE49-F238E27FC236}">
                    <a16:creationId xmlns:a16="http://schemas.microsoft.com/office/drawing/2014/main" id="{EE991D7C-4C2E-33BE-66DB-63698DDAD8C8}"/>
                  </a:ext>
                </a:extLst>
              </p:cNvPr>
              <p:cNvCxnSpPr>
                <a:cxnSpLocks/>
                <a:stCxn id="1058" idx="2"/>
              </p:cNvCxnSpPr>
              <p:nvPr/>
            </p:nvCxnSpPr>
            <p:spPr>
              <a:xfrm>
                <a:off x="1785770" y="4014152"/>
                <a:ext cx="10179218" cy="7695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D8D7639-E581-D726-87AD-12B387D26BF4}"/>
                </a:ext>
              </a:extLst>
            </p:cNvPr>
            <p:cNvGrpSpPr/>
            <p:nvPr/>
          </p:nvGrpSpPr>
          <p:grpSpPr>
            <a:xfrm>
              <a:off x="1450975" y="1255975"/>
              <a:ext cx="10514013" cy="2643461"/>
              <a:chOff x="1450975" y="1255975"/>
              <a:chExt cx="10514013" cy="2643461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450975" y="1255975"/>
                <a:ext cx="10514013" cy="264346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61" name="직선 연결선 1060">
                <a:extLst>
                  <a:ext uri="{FF2B5EF4-FFF2-40B4-BE49-F238E27FC236}">
                    <a16:creationId xmlns:a16="http://schemas.microsoft.com/office/drawing/2014/main" id="{1818E537-0622-CEAE-61EE-5F3C28AB5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963" y="1954300"/>
                <a:ext cx="0" cy="1945136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직선 연결선 1061">
                <a:extLst>
                  <a:ext uri="{FF2B5EF4-FFF2-40B4-BE49-F238E27FC236}">
                    <a16:creationId xmlns:a16="http://schemas.microsoft.com/office/drawing/2014/main" id="{FEF08111-6EE9-DE66-4809-221B093876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2001" y="1954300"/>
                <a:ext cx="0" cy="1945136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F191FA3-17DC-14D9-DC2E-D4C2D62E5539}"/>
                  </a:ext>
                </a:extLst>
              </p:cNvPr>
              <p:cNvGrpSpPr/>
              <p:nvPr/>
            </p:nvGrpSpPr>
            <p:grpSpPr>
              <a:xfrm>
                <a:off x="1450975" y="1255975"/>
                <a:ext cx="10514013" cy="2567925"/>
                <a:chOff x="1450975" y="1255975"/>
                <a:chExt cx="10514013" cy="2567925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5C9DE32E-A4CC-4EF8-0E36-C51BC486885E}"/>
                    </a:ext>
                  </a:extLst>
                </p:cNvPr>
                <p:cNvGrpSpPr/>
                <p:nvPr/>
              </p:nvGrpSpPr>
              <p:grpSpPr>
                <a:xfrm>
                  <a:off x="1450975" y="1255975"/>
                  <a:ext cx="3217845" cy="313200"/>
                  <a:chOff x="1450975" y="1317830"/>
                  <a:chExt cx="3217845" cy="313200"/>
                </a:xfrm>
              </p:grpSpPr>
              <p:grpSp>
                <p:nvGrpSpPr>
                  <p:cNvPr id="1025" name="그룹 1024">
                    <a:extLst>
                      <a:ext uri="{FF2B5EF4-FFF2-40B4-BE49-F238E27FC236}">
                        <a16:creationId xmlns:a16="http://schemas.microsoft.com/office/drawing/2014/main" id="{30E597F5-4AC8-5696-DF48-101E1FE3DA98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317830"/>
                    <a:ext cx="3217845" cy="313200"/>
                    <a:chOff x="1450975" y="4027426"/>
                    <a:chExt cx="3217845" cy="313200"/>
                  </a:xfrm>
                </p:grpSpPr>
                <p:sp>
                  <p:nvSpPr>
                    <p:cNvPr id="1031" name="직사각형 1030">
                      <a:extLst>
                        <a:ext uri="{FF2B5EF4-FFF2-40B4-BE49-F238E27FC236}">
                          <a16:creationId xmlns:a16="http://schemas.microsoft.com/office/drawing/2014/main" id="{5E7E5F88-CE25-9540-57B3-23FA9AC80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75" y="4027426"/>
                      <a:ext cx="3217845" cy="31320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32" name="TextBox 1031">
                      <a:extLst>
                        <a:ext uri="{FF2B5EF4-FFF2-40B4-BE49-F238E27FC236}">
                          <a16:creationId xmlns:a16="http://schemas.microsoft.com/office/drawing/2014/main" id="{334C2C10-5215-5FF4-2955-C40C7833BD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34309" y="4068610"/>
                      <a:ext cx="85119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상태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게이지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027" name="직선 연결선 1026">
                    <a:extLst>
                      <a:ext uri="{FF2B5EF4-FFF2-40B4-BE49-F238E27FC236}">
                        <a16:creationId xmlns:a16="http://schemas.microsoft.com/office/drawing/2014/main" id="{A4D0020F-2A40-F384-CD83-074EE64E0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1631030"/>
                    <a:ext cx="321784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7" name="그룹 1036">
                  <a:extLst>
                    <a:ext uri="{FF2B5EF4-FFF2-40B4-BE49-F238E27FC236}">
                      <a16:creationId xmlns:a16="http://schemas.microsoft.com/office/drawing/2014/main" id="{6BDAFD7A-2027-8E3F-F911-63991ED20E1F}"/>
                    </a:ext>
                  </a:extLst>
                </p:cNvPr>
                <p:cNvGrpSpPr/>
                <p:nvPr/>
              </p:nvGrpSpPr>
              <p:grpSpPr>
                <a:xfrm>
                  <a:off x="4959106" y="1255975"/>
                  <a:ext cx="3497752" cy="313200"/>
                  <a:chOff x="4959106" y="1317830"/>
                  <a:chExt cx="3497752" cy="313200"/>
                </a:xfrm>
              </p:grpSpPr>
              <p:grpSp>
                <p:nvGrpSpPr>
                  <p:cNvPr id="1039" name="그룹 1038">
                    <a:extLst>
                      <a:ext uri="{FF2B5EF4-FFF2-40B4-BE49-F238E27FC236}">
                        <a16:creationId xmlns:a16="http://schemas.microsoft.com/office/drawing/2014/main" id="{F03839AF-5F32-0C9E-460E-C75AE2D871E9}"/>
                      </a:ext>
                    </a:extLst>
                  </p:cNvPr>
                  <p:cNvGrpSpPr/>
                  <p:nvPr/>
                </p:nvGrpSpPr>
                <p:grpSpPr>
                  <a:xfrm>
                    <a:off x="4959106" y="1317830"/>
                    <a:ext cx="3497752" cy="313200"/>
                    <a:chOff x="4863770" y="4027426"/>
                    <a:chExt cx="3497752" cy="313200"/>
                  </a:xfrm>
                </p:grpSpPr>
                <p:sp>
                  <p:nvSpPr>
                    <p:cNvPr id="1042" name="직사각형 1041">
                      <a:extLst>
                        <a:ext uri="{FF2B5EF4-FFF2-40B4-BE49-F238E27FC236}">
                          <a16:creationId xmlns:a16="http://schemas.microsoft.com/office/drawing/2014/main" id="{67E92573-A343-3B32-62DF-4280BEEDD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770" y="4027426"/>
                      <a:ext cx="3497752" cy="31320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43" name="TextBox 1042">
                      <a:extLst>
                        <a:ext uri="{FF2B5EF4-FFF2-40B4-BE49-F238E27FC236}">
                          <a16:creationId xmlns:a16="http://schemas.microsoft.com/office/drawing/2014/main" id="{76758BFC-0EA2-7CD7-8B8A-B827E15057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71828" y="4068610"/>
                      <a:ext cx="8816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연출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cxnSp>
                <p:nvCxnSpPr>
                  <p:cNvPr id="1041" name="직선 연결선 1040">
                    <a:extLst>
                      <a:ext uri="{FF2B5EF4-FFF2-40B4-BE49-F238E27FC236}">
                        <a16:creationId xmlns:a16="http://schemas.microsoft.com/office/drawing/2014/main" id="{BF3606F5-5D62-9AC8-CA7C-0519BA7139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59106" y="1631030"/>
                    <a:ext cx="3497752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4" name="그룹 1043">
                  <a:extLst>
                    <a:ext uri="{FF2B5EF4-FFF2-40B4-BE49-F238E27FC236}">
                      <a16:creationId xmlns:a16="http://schemas.microsoft.com/office/drawing/2014/main" id="{99985FF0-C387-9B4D-0A1D-1AC3C80D04A9}"/>
                    </a:ext>
                  </a:extLst>
                </p:cNvPr>
                <p:cNvGrpSpPr/>
                <p:nvPr/>
              </p:nvGrpSpPr>
              <p:grpSpPr>
                <a:xfrm>
                  <a:off x="8747143" y="1255975"/>
                  <a:ext cx="3217845" cy="313200"/>
                  <a:chOff x="8747143" y="1317830"/>
                  <a:chExt cx="3217845" cy="313200"/>
                </a:xfrm>
              </p:grpSpPr>
              <p:grpSp>
                <p:nvGrpSpPr>
                  <p:cNvPr id="1045" name="그룹 1044">
                    <a:extLst>
                      <a:ext uri="{FF2B5EF4-FFF2-40B4-BE49-F238E27FC236}">
                        <a16:creationId xmlns:a16="http://schemas.microsoft.com/office/drawing/2014/main" id="{ED2C4EC5-68E8-BA82-1F21-8F8D2C958A08}"/>
                      </a:ext>
                    </a:extLst>
                  </p:cNvPr>
                  <p:cNvGrpSpPr/>
                  <p:nvPr/>
                </p:nvGrpSpPr>
                <p:grpSpPr>
                  <a:xfrm>
                    <a:off x="8747143" y="1317830"/>
                    <a:ext cx="3217845" cy="313200"/>
                    <a:chOff x="8747143" y="4027426"/>
                    <a:chExt cx="3217845" cy="313200"/>
                  </a:xfrm>
                </p:grpSpPr>
                <p:sp>
                  <p:nvSpPr>
                    <p:cNvPr id="1047" name="직사각형 1046">
                      <a:extLst>
                        <a:ext uri="{FF2B5EF4-FFF2-40B4-BE49-F238E27FC236}">
                          <a16:creationId xmlns:a16="http://schemas.microsoft.com/office/drawing/2014/main" id="{38BC4E2E-126A-25A7-EF21-2E5C975AF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7143" y="4027426"/>
                      <a:ext cx="3217845" cy="31320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51" name="TextBox 1050">
                      <a:extLst>
                        <a:ext uri="{FF2B5EF4-FFF2-40B4-BE49-F238E27FC236}">
                          <a16:creationId xmlns:a16="http://schemas.microsoft.com/office/drawing/2014/main" id="{3B76A33E-2C82-2ECD-EC8B-1613648EE4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30468" y="4068610"/>
                      <a:ext cx="85119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게이지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046" name="직선 연결선 1045">
                    <a:extLst>
                      <a:ext uri="{FF2B5EF4-FFF2-40B4-BE49-F238E27FC236}">
                        <a16:creationId xmlns:a16="http://schemas.microsoft.com/office/drawing/2014/main" id="{A82131EF-CFDC-B180-77C3-FBA545232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747143" y="1631030"/>
                    <a:ext cx="321784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52" name="화살표: 오른쪽 1051">
                  <a:extLst>
                    <a:ext uri="{FF2B5EF4-FFF2-40B4-BE49-F238E27FC236}">
                      <a16:creationId xmlns:a16="http://schemas.microsoft.com/office/drawing/2014/main" id="{D45E1880-F068-D0BD-971B-028689B7A95F}"/>
                    </a:ext>
                  </a:extLst>
                </p:cNvPr>
                <p:cNvSpPr/>
                <p:nvPr/>
              </p:nvSpPr>
              <p:spPr>
                <a:xfrm>
                  <a:off x="4512422" y="1345451"/>
                  <a:ext cx="603082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3" name="화살표: 오른쪽 1052">
                  <a:extLst>
                    <a:ext uri="{FF2B5EF4-FFF2-40B4-BE49-F238E27FC236}">
                      <a16:creationId xmlns:a16="http://schemas.microsoft.com/office/drawing/2014/main" id="{E3DAF67E-7802-ACA1-9BBE-2C675915900E}"/>
                    </a:ext>
                  </a:extLst>
                </p:cNvPr>
                <p:cNvSpPr/>
                <p:nvPr/>
              </p:nvSpPr>
              <p:spPr>
                <a:xfrm>
                  <a:off x="8300460" y="1345451"/>
                  <a:ext cx="603082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75" name="그룹 1474">
                  <a:extLst>
                    <a:ext uri="{FF2B5EF4-FFF2-40B4-BE49-F238E27FC236}">
                      <a16:creationId xmlns:a16="http://schemas.microsoft.com/office/drawing/2014/main" id="{43F34E9B-79BF-94B8-8C4F-9575E4185198}"/>
                    </a:ext>
                  </a:extLst>
                </p:cNvPr>
                <p:cNvGrpSpPr/>
                <p:nvPr/>
              </p:nvGrpSpPr>
              <p:grpSpPr>
                <a:xfrm>
                  <a:off x="1568198" y="1791609"/>
                  <a:ext cx="3029118" cy="2032291"/>
                  <a:chOff x="1568198" y="1637109"/>
                  <a:chExt cx="3029118" cy="2032291"/>
                </a:xfrm>
              </p:grpSpPr>
              <p:grpSp>
                <p:nvGrpSpPr>
                  <p:cNvPr id="1439" name="그룹 1438">
                    <a:extLst>
                      <a:ext uri="{FF2B5EF4-FFF2-40B4-BE49-F238E27FC236}">
                        <a16:creationId xmlns:a16="http://schemas.microsoft.com/office/drawing/2014/main" id="{9A1B5FAF-E45E-0C0B-8331-71B0B02D6CC1}"/>
                      </a:ext>
                    </a:extLst>
                  </p:cNvPr>
                  <p:cNvGrpSpPr/>
                  <p:nvPr/>
                </p:nvGrpSpPr>
                <p:grpSpPr>
                  <a:xfrm>
                    <a:off x="3553761" y="2650810"/>
                    <a:ext cx="1043555" cy="1018590"/>
                    <a:chOff x="3553761" y="2650810"/>
                    <a:chExt cx="1043555" cy="1018590"/>
                  </a:xfrm>
                </p:grpSpPr>
                <p:sp>
                  <p:nvSpPr>
                    <p:cNvPr id="1348" name="TextBox 1347">
                      <a:extLst>
                        <a:ext uri="{FF2B5EF4-FFF2-40B4-BE49-F238E27FC236}">
                          <a16:creationId xmlns:a16="http://schemas.microsoft.com/office/drawing/2014/main" id="{A8D50A1D-77FB-5FF0-6845-A13768F4D2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53761" y="3499032"/>
                      <a:ext cx="1043555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회복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시계 방향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]</a:t>
                      </a:r>
                    </a:p>
                  </p:txBody>
                </p:sp>
                <p:grpSp>
                  <p:nvGrpSpPr>
                    <p:cNvPr id="1438" name="그룹 1437">
                      <a:extLst>
                        <a:ext uri="{FF2B5EF4-FFF2-40B4-BE49-F238E27FC236}">
                          <a16:creationId xmlns:a16="http://schemas.microsoft.com/office/drawing/2014/main" id="{1547AC7C-6870-6DB4-6B00-0F852FCA62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83821" y="2650810"/>
                      <a:ext cx="783435" cy="841585"/>
                      <a:chOff x="3683821" y="2650810"/>
                      <a:chExt cx="783435" cy="841585"/>
                    </a:xfrm>
                  </p:grpSpPr>
                  <p:sp>
                    <p:nvSpPr>
                      <p:cNvPr id="1351" name="원호 1350">
                        <a:extLst>
                          <a:ext uri="{FF2B5EF4-FFF2-40B4-BE49-F238E27FC236}">
                            <a16:creationId xmlns:a16="http://schemas.microsoft.com/office/drawing/2014/main" id="{BBEE7E0D-6C6D-7E40-5266-B7457CCAEB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33169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069" name="그림 1068" descr="별, 원, 대칭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263D6E97-A158-F498-5B39-DBDD13A640E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683821" y="2723325"/>
                        <a:ext cx="783435" cy="76907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474" name="그룹 1473">
                    <a:extLst>
                      <a:ext uri="{FF2B5EF4-FFF2-40B4-BE49-F238E27FC236}">
                        <a16:creationId xmlns:a16="http://schemas.microsoft.com/office/drawing/2014/main" id="{5D600BCD-5F86-7CFD-E475-C769BC17FBAB}"/>
                      </a:ext>
                    </a:extLst>
                  </p:cNvPr>
                  <p:cNvGrpSpPr/>
                  <p:nvPr/>
                </p:nvGrpSpPr>
                <p:grpSpPr>
                  <a:xfrm>
                    <a:off x="1568198" y="1637109"/>
                    <a:ext cx="2544993" cy="2031993"/>
                    <a:chOff x="1568198" y="1637109"/>
                    <a:chExt cx="2544993" cy="2031993"/>
                  </a:xfrm>
                </p:grpSpPr>
                <p:pic>
                  <p:nvPicPr>
                    <p:cNvPr id="1071" name="그림 1070" descr="별, 원, 대칭, 천문학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D8547CE-5DC5-1738-89E8-B4C45E364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8198" y="1889942"/>
                      <a:ext cx="1411708" cy="138383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362" name="그룹 1361">
                      <a:extLst>
                        <a:ext uri="{FF2B5EF4-FFF2-40B4-BE49-F238E27FC236}">
                          <a16:creationId xmlns:a16="http://schemas.microsoft.com/office/drawing/2014/main" id="{8C162D49-6B8E-B201-375A-FD1D0488A0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80675" y="1637109"/>
                      <a:ext cx="1480026" cy="507948"/>
                      <a:chOff x="2000266" y="4748776"/>
                      <a:chExt cx="1480026" cy="507948"/>
                    </a:xfrm>
                  </p:grpSpPr>
                  <p:sp>
                    <p:nvSpPr>
                      <p:cNvPr id="1368" name="TextBox 1367">
                        <a:extLst>
                          <a:ext uri="{FF2B5EF4-FFF2-40B4-BE49-F238E27FC236}">
                            <a16:creationId xmlns:a16="http://schemas.microsoft.com/office/drawing/2014/main" id="{5758FDFB-0C04-0456-D947-1587AD3EE5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77918" y="4748776"/>
                        <a:ext cx="1102374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외곽</a:t>
                        </a: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</a:t>
                        </a:r>
                        <a:r>
                          <a: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ko-KR" altLang="en-US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사슬 같은 느낌</a:t>
                        </a:r>
                        <a:endPara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74" name="그룹 1373">
                        <a:extLst>
                          <a:ext uri="{FF2B5EF4-FFF2-40B4-BE49-F238E27FC236}">
                            <a16:creationId xmlns:a16="http://schemas.microsoft.com/office/drawing/2014/main" id="{372F75D5-10DE-8CF5-FD10-7CA2B0CE64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856498"/>
                        <a:ext cx="377652" cy="400226"/>
                        <a:chOff x="2000266" y="4856498"/>
                        <a:chExt cx="377652" cy="400226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75" name="타원 1374">
                          <a:extLst>
                            <a:ext uri="{FF2B5EF4-FFF2-40B4-BE49-F238E27FC236}">
                              <a16:creationId xmlns:a16="http://schemas.microsoft.com/office/drawing/2014/main" id="{2D74EA74-30F5-1F90-66C6-648246A439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76" name="연결선: 꺾임 1375">
                          <a:extLst>
                            <a:ext uri="{FF2B5EF4-FFF2-40B4-BE49-F238E27FC236}">
                              <a16:creationId xmlns:a16="http://schemas.microsoft.com/office/drawing/2014/main" id="{98C0AD29-F637-AFB1-37DD-176F29373E46}"/>
                            </a:ext>
                          </a:extLst>
                        </p:cNvPr>
                        <p:cNvCxnSpPr>
                          <a:stCxn id="1375" idx="0"/>
                          <a:endCxn id="1368" idx="1"/>
                        </p:cNvCxnSpPr>
                        <p:nvPr/>
                      </p:nvCxnSpPr>
                      <p:spPr>
                        <a:xfrm rot="5400000" flipH="1" flipV="1">
                          <a:off x="2042979" y="4849785"/>
                          <a:ext cx="328226" cy="341652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431" name="그룹 1430">
                      <a:extLst>
                        <a:ext uri="{FF2B5EF4-FFF2-40B4-BE49-F238E27FC236}">
                          <a16:creationId xmlns:a16="http://schemas.microsoft.com/office/drawing/2014/main" id="{024D49DA-D2BE-95F3-7985-77F3EE2FAC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3862" y="2753298"/>
                      <a:ext cx="1503292" cy="915804"/>
                      <a:chOff x="1832365" y="2753298"/>
                      <a:chExt cx="1503292" cy="915804"/>
                    </a:xfrm>
                  </p:grpSpPr>
                  <p:sp>
                    <p:nvSpPr>
                      <p:cNvPr id="120" name="TextBox 119">
                        <a:extLst>
                          <a:ext uri="{FF2B5EF4-FFF2-40B4-BE49-F238E27FC236}">
                            <a16:creationId xmlns:a16="http://schemas.microsoft.com/office/drawing/2014/main" id="{4DA23F0E-7FDF-275B-7A52-EE8397F3D5B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24279" y="3292076"/>
                        <a:ext cx="1211378" cy="3770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배경</a:t>
                        </a: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</a:p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</a:t>
                        </a:r>
                        <a:r>
                          <a: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(</a:t>
                        </a:r>
                        <a:r>
                          <a:rPr lang="ko-KR" altLang="en-US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어둡게</a:t>
                        </a:r>
                        <a:r>
                          <a: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)</a:t>
                        </a:r>
                      </a:p>
                    </p:txBody>
                  </p:sp>
                  <p:grpSp>
                    <p:nvGrpSpPr>
                      <p:cNvPr id="121" name="그룹 120">
                        <a:extLst>
                          <a:ext uri="{FF2B5EF4-FFF2-40B4-BE49-F238E27FC236}">
                            <a16:creationId xmlns:a16="http://schemas.microsoft.com/office/drawing/2014/main" id="{0AD60292-3C22-794B-DB57-AA719A4046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2365" y="2753298"/>
                        <a:ext cx="291915" cy="727290"/>
                        <a:chOff x="2418506" y="5471829"/>
                        <a:chExt cx="291915" cy="72729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22" name="타원 121">
                          <a:extLst>
                            <a:ext uri="{FF2B5EF4-FFF2-40B4-BE49-F238E27FC236}">
                              <a16:creationId xmlns:a16="http://schemas.microsoft.com/office/drawing/2014/main" id="{3B5C9960-8171-F4BA-E4DA-8E61BE1344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4" name="연결선: 꺾임 123">
                          <a:extLst>
                            <a:ext uri="{FF2B5EF4-FFF2-40B4-BE49-F238E27FC236}">
                              <a16:creationId xmlns:a16="http://schemas.microsoft.com/office/drawing/2014/main" id="{39B923A6-F89C-4115-1A27-F7020CE9626B}"/>
                            </a:ext>
                          </a:extLst>
                        </p:cNvPr>
                        <p:cNvCxnSpPr>
                          <a:cxnSpLocks/>
                          <a:stCxn id="122" idx="4"/>
                          <a:endCxn id="120" idx="1"/>
                        </p:cNvCxnSpPr>
                        <p:nvPr/>
                      </p:nvCxnSpPr>
                      <p:spPr>
                        <a:xfrm rot="16200000" flipH="1">
                          <a:off x="2254818" y="5743517"/>
                          <a:ext cx="655291" cy="255914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079" name="그룹 1078">
                      <a:extLst>
                        <a:ext uri="{FF2B5EF4-FFF2-40B4-BE49-F238E27FC236}">
                          <a16:creationId xmlns:a16="http://schemas.microsoft.com/office/drawing/2014/main" id="{23547F25-C1EE-FD19-FFD7-2E0CB852A8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82681" y="2089198"/>
                      <a:ext cx="1630510" cy="492157"/>
                      <a:chOff x="2000266" y="4764567"/>
                      <a:chExt cx="1630510" cy="492157"/>
                    </a:xfrm>
                  </p:grpSpPr>
                  <p:sp>
                    <p:nvSpPr>
                      <p:cNvPr id="1080" name="TextBox 1079">
                        <a:extLst>
                          <a:ext uri="{FF2B5EF4-FFF2-40B4-BE49-F238E27FC236}">
                            <a16:creationId xmlns:a16="http://schemas.microsoft.com/office/drawing/2014/main" id="{9BA57172-A13C-9567-746D-ACB49434EEE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8402" y="4764567"/>
                        <a:ext cx="1102374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내부</a:t>
                        </a: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</a:t>
                        </a:r>
                        <a:r>
                          <a: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ko-KR" altLang="en-US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나침반</a:t>
                        </a:r>
                        <a:endPara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81" name="그룹 1080">
                        <a:extLst>
                          <a:ext uri="{FF2B5EF4-FFF2-40B4-BE49-F238E27FC236}">
                            <a16:creationId xmlns:a16="http://schemas.microsoft.com/office/drawing/2014/main" id="{01BFACB3-17A1-110B-528F-558CC96E31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872289"/>
                        <a:ext cx="528137" cy="384435"/>
                        <a:chOff x="2000266" y="4872289"/>
                        <a:chExt cx="528137" cy="38443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82" name="타원 1081">
                          <a:extLst>
                            <a:ext uri="{FF2B5EF4-FFF2-40B4-BE49-F238E27FC236}">
                              <a16:creationId xmlns:a16="http://schemas.microsoft.com/office/drawing/2014/main" id="{F10A22F7-6BEB-CC5C-D88D-9D804794BC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83" name="연결선: 꺾임 1082">
                          <a:extLst>
                            <a:ext uri="{FF2B5EF4-FFF2-40B4-BE49-F238E27FC236}">
                              <a16:creationId xmlns:a16="http://schemas.microsoft.com/office/drawing/2014/main" id="{44ECDF53-E922-577B-0960-EF0EC1BFD964}"/>
                            </a:ext>
                          </a:extLst>
                        </p:cNvPr>
                        <p:cNvCxnSpPr>
                          <a:cxnSpLocks/>
                          <a:stCxn id="1082" idx="0"/>
                          <a:endCxn id="1080" idx="1"/>
                        </p:cNvCxnSpPr>
                        <p:nvPr/>
                      </p:nvCxnSpPr>
                      <p:spPr>
                        <a:xfrm rot="5400000" flipH="1" flipV="1">
                          <a:off x="2126117" y="4782439"/>
                          <a:ext cx="312435" cy="49213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22EBBA99-C574-9943-B4BC-713B8CAFE957}"/>
                    </a:ext>
                  </a:extLst>
                </p:cNvPr>
                <p:cNvGrpSpPr/>
                <p:nvPr/>
              </p:nvGrpSpPr>
              <p:grpSpPr>
                <a:xfrm>
                  <a:off x="8813935" y="1605812"/>
                  <a:ext cx="3044103" cy="2218088"/>
                  <a:chOff x="8813935" y="1605812"/>
                  <a:chExt cx="3044103" cy="2218088"/>
                </a:xfrm>
              </p:grpSpPr>
              <p:grpSp>
                <p:nvGrpSpPr>
                  <p:cNvPr id="1473" name="그룹 1472">
                    <a:extLst>
                      <a:ext uri="{FF2B5EF4-FFF2-40B4-BE49-F238E27FC236}">
                        <a16:creationId xmlns:a16="http://schemas.microsoft.com/office/drawing/2014/main" id="{EF609365-6A58-6330-6DD4-F576561B617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2045874"/>
                    <a:ext cx="2844481" cy="1778026"/>
                    <a:chOff x="8904394" y="1891374"/>
                    <a:chExt cx="2844481" cy="1778026"/>
                  </a:xfrm>
                </p:grpSpPr>
                <p:grpSp>
                  <p:nvGrpSpPr>
                    <p:cNvPr id="1441" name="그룹 1440">
                      <a:extLst>
                        <a:ext uri="{FF2B5EF4-FFF2-40B4-BE49-F238E27FC236}">
                          <a16:creationId xmlns:a16="http://schemas.microsoft.com/office/drawing/2014/main" id="{F3511C2A-C248-9759-C26C-EC4E05DEC5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7155" y="2650810"/>
                      <a:ext cx="1131720" cy="1018590"/>
                      <a:chOff x="10617155" y="2650810"/>
                      <a:chExt cx="1131720" cy="1018590"/>
                    </a:xfrm>
                  </p:grpSpPr>
                  <p:sp>
                    <p:nvSpPr>
                      <p:cNvPr id="100" name="TextBox 99">
                        <a:extLst>
                          <a:ext uri="{FF2B5EF4-FFF2-40B4-BE49-F238E27FC236}">
                            <a16:creationId xmlns:a16="http://schemas.microsoft.com/office/drawing/2014/main" id="{45100744-051A-9AE4-F3F9-A5C0C61007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17155" y="3499032"/>
                        <a:ext cx="1131720" cy="1703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4680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게이지 소모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반시계 방향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1440" name="그룹 1439">
                        <a:extLst>
                          <a:ext uri="{FF2B5EF4-FFF2-40B4-BE49-F238E27FC236}">
                            <a16:creationId xmlns:a16="http://schemas.microsoft.com/office/drawing/2014/main" id="{6D2FDFD8-1FCE-2434-7DF9-E916EBA2B4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86113" y="2650810"/>
                        <a:ext cx="785919" cy="841585"/>
                        <a:chOff x="10786113" y="2650810"/>
                        <a:chExt cx="785919" cy="841585"/>
                      </a:xfrm>
                    </p:grpSpPr>
                    <p:pic>
                      <p:nvPicPr>
                        <p:cNvPr id="1436" name="그림 1435" descr="원, 행성, 다채로움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D1DF47A2-476D-76D0-F385-6CA72B4075F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786113" y="2721995"/>
                          <a:ext cx="785919" cy="770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37" name="원호 1436">
                          <a:extLst>
                            <a:ext uri="{FF2B5EF4-FFF2-40B4-BE49-F238E27FC236}">
                              <a16:creationId xmlns:a16="http://schemas.microsoft.com/office/drawing/2014/main" id="{BE64895C-5C29-331F-6FD7-D81CC6DC75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10796950" y="2650810"/>
                          <a:ext cx="704114" cy="571896"/>
                        </a:xfrm>
                        <a:prstGeom prst="arc">
                          <a:avLst>
                            <a:gd name="adj1" fmla="val 16200000"/>
                            <a:gd name="adj2" fmla="val 20189393"/>
                          </a:avLst>
                        </a:prstGeom>
                        <a:ln w="9525">
                          <a:solidFill>
                            <a:srgbClr val="FF0000"/>
                          </a:solidFill>
                          <a:tailEnd type="triangle" w="sm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472" name="그룹 1471">
                      <a:extLst>
                        <a:ext uri="{FF2B5EF4-FFF2-40B4-BE49-F238E27FC236}">
                          <a16:creationId xmlns:a16="http://schemas.microsoft.com/office/drawing/2014/main" id="{BA9FD444-BBF6-D1DC-2A1C-4A9FB12A76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04394" y="1891374"/>
                      <a:ext cx="2479910" cy="1732550"/>
                      <a:chOff x="8904394" y="1891374"/>
                      <a:chExt cx="2479910" cy="1732550"/>
                    </a:xfrm>
                  </p:grpSpPr>
                  <p:grpSp>
                    <p:nvGrpSpPr>
                      <p:cNvPr id="1444" name="그룹 1443">
                        <a:extLst>
                          <a:ext uri="{FF2B5EF4-FFF2-40B4-BE49-F238E27FC236}">
                            <a16:creationId xmlns:a16="http://schemas.microsoft.com/office/drawing/2014/main" id="{B598687F-3A0B-3B94-CCFC-62FB07B01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04394" y="1891374"/>
                        <a:ext cx="1406235" cy="1382400"/>
                        <a:chOff x="8904394" y="1891374"/>
                        <a:chExt cx="1406235" cy="1382400"/>
                      </a:xfrm>
                    </p:grpSpPr>
                    <p:pic>
                      <p:nvPicPr>
                        <p:cNvPr id="1443" name="그림 1442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3584F1B-1717-570C-0898-F6A5E0B9786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904394" y="1891374"/>
                          <a:ext cx="1406235" cy="1382400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10" name="그룹 109">
                          <a:extLst>
                            <a:ext uri="{FF2B5EF4-FFF2-40B4-BE49-F238E27FC236}">
                              <a16:creationId xmlns:a16="http://schemas.microsoft.com/office/drawing/2014/main" id="{9FCAD9FE-B87F-C54B-5F9C-74FF1CF346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61798" y="2293398"/>
                          <a:ext cx="403671" cy="551843"/>
                          <a:chOff x="452475" y="2783773"/>
                          <a:chExt cx="618971" cy="846171"/>
                        </a:xfrm>
                        <a:effectLst>
                          <a:glow rad="381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14" name="그룹 113">
                            <a:extLst>
                              <a:ext uri="{FF2B5EF4-FFF2-40B4-BE49-F238E27FC236}">
                                <a16:creationId xmlns:a16="http://schemas.microsoft.com/office/drawing/2014/main" id="{D611B994-9EF7-8FEE-FB3A-78A7B4448D6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118" name="Picture 16">
                              <a:extLst>
                                <a:ext uri="{FF2B5EF4-FFF2-40B4-BE49-F238E27FC236}">
                                  <a16:creationId xmlns:a16="http://schemas.microsoft.com/office/drawing/2014/main" id="{2E373822-6F1E-7A8E-5276-535A2D2B9AB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8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9" name="Picture 16">
                              <a:extLst>
                                <a:ext uri="{FF2B5EF4-FFF2-40B4-BE49-F238E27FC236}">
                                  <a16:creationId xmlns:a16="http://schemas.microsoft.com/office/drawing/2014/main" id="{A1D5AB2C-3FF2-8E83-4451-1866D19BC9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8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F7F81CB-1BC0-BC42-9F7F-252B23ADCC7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116" name="Picture 16">
                              <a:extLst>
                                <a:ext uri="{FF2B5EF4-FFF2-40B4-BE49-F238E27FC236}">
                                  <a16:creationId xmlns:a16="http://schemas.microsoft.com/office/drawing/2014/main" id="{32F5716A-547E-0901-5DF2-E4DCCC8214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0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8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7" name="Picture 16">
                              <a:extLst>
                                <a:ext uri="{FF2B5EF4-FFF2-40B4-BE49-F238E27FC236}">
                                  <a16:creationId xmlns:a16="http://schemas.microsoft.com/office/drawing/2014/main" id="{3F480539-D516-2B32-445A-34291866557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0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8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grpSp>
                    <p:nvGrpSpPr>
                      <p:cNvPr id="1446" name="그룹 1445">
                        <a:extLst>
                          <a:ext uri="{FF2B5EF4-FFF2-40B4-BE49-F238E27FC236}">
                            <a16:creationId xmlns:a16="http://schemas.microsoft.com/office/drawing/2014/main" id="{F4663A80-B9B7-6FF4-D61D-BF14606913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21181" y="2696132"/>
                        <a:ext cx="1014800" cy="927792"/>
                        <a:chOff x="9211878" y="4221741"/>
                        <a:chExt cx="1014800" cy="927792"/>
                      </a:xfrm>
                    </p:grpSpPr>
                    <p:sp>
                      <p:nvSpPr>
                        <p:cNvPr id="109" name="TextBox 108">
                          <a:extLst>
                            <a:ext uri="{FF2B5EF4-FFF2-40B4-BE49-F238E27FC236}">
                              <a16:creationId xmlns:a16="http://schemas.microsoft.com/office/drawing/2014/main" id="{5A75A354-8C41-8B05-3123-1A38FC61464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7346" y="4864840"/>
                          <a:ext cx="759332" cy="28469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내부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</a:p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스킬의 양상 기록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11" name="그룹 110">
                          <a:extLst>
                            <a:ext uri="{FF2B5EF4-FFF2-40B4-BE49-F238E27FC236}">
                              <a16:creationId xmlns:a16="http://schemas.microsoft.com/office/drawing/2014/main" id="{323C6974-8317-FD4D-49F5-EE7DFD0F566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11878" y="4221741"/>
                          <a:ext cx="255468" cy="785446"/>
                          <a:chOff x="9369114" y="7174949"/>
                          <a:chExt cx="255468" cy="785446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12" name="타원 111">
                            <a:extLst>
                              <a:ext uri="{FF2B5EF4-FFF2-40B4-BE49-F238E27FC236}">
                                <a16:creationId xmlns:a16="http://schemas.microsoft.com/office/drawing/2014/main" id="{CEC506DD-393C-4130-DA59-B117E21DC7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369114" y="717494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13" name="연결선: 꺾임 112">
                            <a:extLst>
                              <a:ext uri="{FF2B5EF4-FFF2-40B4-BE49-F238E27FC236}">
                                <a16:creationId xmlns:a16="http://schemas.microsoft.com/office/drawing/2014/main" id="{62F0CCDB-9F24-6EF7-429C-ADB425B35551}"/>
                              </a:ext>
                            </a:extLst>
                          </p:cNvPr>
                          <p:cNvCxnSpPr>
                            <a:cxnSpLocks/>
                            <a:stCxn id="112" idx="4"/>
                            <a:endCxn id="109" idx="1"/>
                          </p:cNvCxnSpPr>
                          <p:nvPr/>
                        </p:nvCxnSpPr>
                        <p:spPr>
                          <a:xfrm rot="16200000" flipH="1">
                            <a:off x="9158125" y="7493938"/>
                            <a:ext cx="713446" cy="219468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452" name="그룹 1451">
                        <a:extLst>
                          <a:ext uri="{FF2B5EF4-FFF2-40B4-BE49-F238E27FC236}">
                            <a16:creationId xmlns:a16="http://schemas.microsoft.com/office/drawing/2014/main" id="{92DC57EB-244B-9B94-7F70-82D32C288F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73972" y="1905155"/>
                        <a:ext cx="1610332" cy="377026"/>
                        <a:chOff x="1832365" y="2458173"/>
                        <a:chExt cx="1610332" cy="377026"/>
                      </a:xfrm>
                    </p:grpSpPr>
                    <p:sp>
                      <p:nvSpPr>
                        <p:cNvPr id="1453" name="TextBox 1452">
                          <a:extLst>
                            <a:ext uri="{FF2B5EF4-FFF2-40B4-BE49-F238E27FC236}">
                              <a16:creationId xmlns:a16="http://schemas.microsoft.com/office/drawing/2014/main" id="{8C904713-580A-82DC-EBF6-A3B6292DC93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84" y="2458173"/>
                          <a:ext cx="1123213" cy="3770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배경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</a:p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별이 반짝이는 우주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(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밝게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)</a:t>
                          </a:r>
                        </a:p>
                      </p:txBody>
                    </p:sp>
                    <p:grpSp>
                      <p:nvGrpSpPr>
                        <p:cNvPr id="1454" name="그룹 1453">
                          <a:extLst>
                            <a:ext uri="{FF2B5EF4-FFF2-40B4-BE49-F238E27FC236}">
                              <a16:creationId xmlns:a16="http://schemas.microsoft.com/office/drawing/2014/main" id="{5B5B53F0-7686-032B-5D9E-DF328C746AB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646687"/>
                          <a:ext cx="487118" cy="178611"/>
                          <a:chOff x="2418506" y="5365218"/>
                          <a:chExt cx="487118" cy="178611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455" name="타원 1454">
                            <a:extLst>
                              <a:ext uri="{FF2B5EF4-FFF2-40B4-BE49-F238E27FC236}">
                                <a16:creationId xmlns:a16="http://schemas.microsoft.com/office/drawing/2014/main" id="{BE87AD36-12B0-19FA-52CC-2217EF5F6A8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456" name="연결선: 꺾임 1455">
                            <a:extLst>
                              <a:ext uri="{FF2B5EF4-FFF2-40B4-BE49-F238E27FC236}">
                                <a16:creationId xmlns:a16="http://schemas.microsoft.com/office/drawing/2014/main" id="{E464DD5A-2682-7AD1-0939-E9409132A1A7}"/>
                              </a:ext>
                            </a:extLst>
                          </p:cNvPr>
                          <p:cNvCxnSpPr>
                            <a:cxnSpLocks/>
                            <a:stCxn id="1455" idx="0"/>
                            <a:endCxn id="1453" idx="1"/>
                          </p:cNvCxnSpPr>
                          <p:nvPr/>
                        </p:nvCxnSpPr>
                        <p:spPr>
                          <a:xfrm rot="5400000" flipH="1" flipV="1">
                            <a:off x="2626759" y="5192964"/>
                            <a:ext cx="106612" cy="451119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sp>
                <p:nvSpPr>
                  <p:cNvPr id="1465" name="TextBox 1464">
                    <a:extLst>
                      <a:ext uri="{FF2B5EF4-FFF2-40B4-BE49-F238E27FC236}">
                        <a16:creationId xmlns:a16="http://schemas.microsoft.com/office/drawing/2014/main" id="{6AB9B2BD-9555-DFB7-B2FE-60AA14F66850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935" y="1605812"/>
                    <a:ext cx="3044103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가려져 있던 배경이 드러나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양상을 기록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할 수 있게 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EB318AF8-36D0-BEA8-6CBC-826800465B4C}"/>
                    </a:ext>
                  </a:extLst>
                </p:cNvPr>
                <p:cNvGrpSpPr/>
                <p:nvPr/>
              </p:nvGrpSpPr>
              <p:grpSpPr>
                <a:xfrm>
                  <a:off x="5129941" y="1605812"/>
                  <a:ext cx="3156319" cy="2218088"/>
                  <a:chOff x="5129941" y="1605812"/>
                  <a:chExt cx="3156319" cy="2218088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1E4B1CE-CD5A-EF42-0CB8-C0DF64154B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12944" y="1605812"/>
                    <a:ext cx="3002424" cy="40780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외곽 부분이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여러 겹의 고리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분리되어 한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바퀴 회전합니다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배경이 점차 밝아지며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내부의 나침반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흐릿해 집니다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353FF71C-D7B5-63D5-050C-078E18FB51D4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2263757"/>
                    <a:ext cx="3156319" cy="1560143"/>
                    <a:chOff x="5129941" y="2263757"/>
                    <a:chExt cx="3156319" cy="1560143"/>
                  </a:xfrm>
                </p:grpSpPr>
                <p:grpSp>
                  <p:nvGrpSpPr>
                    <p:cNvPr id="1476" name="그룹 1475">
                      <a:extLst>
                        <a:ext uri="{FF2B5EF4-FFF2-40B4-BE49-F238E27FC236}">
                          <a16:creationId xmlns:a16="http://schemas.microsoft.com/office/drawing/2014/main" id="{BDBF7CA7-4783-62C4-0C81-7BAB10A738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9941" y="2426780"/>
                      <a:ext cx="1179244" cy="1397120"/>
                      <a:chOff x="5122407" y="2272280"/>
                      <a:chExt cx="1179244" cy="1397120"/>
                    </a:xfrm>
                  </p:grpSpPr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4C7952BB-2753-C2FB-9D9A-7D18A392166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9981" y="3500123"/>
                        <a:ext cx="904095" cy="1692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테두리 분리 후 회전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1471" name="그룹 1470">
                        <a:extLst>
                          <a:ext uri="{FF2B5EF4-FFF2-40B4-BE49-F238E27FC236}">
                            <a16:creationId xmlns:a16="http://schemas.microsoft.com/office/drawing/2014/main" id="{66AEE5A2-CE1E-FBE5-B3C2-9AF106E09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44" cy="1179241"/>
                        <a:chOff x="5122407" y="2272280"/>
                        <a:chExt cx="1179244" cy="1179241"/>
                      </a:xfrm>
                    </p:grpSpPr>
                    <p:grpSp>
                      <p:nvGrpSpPr>
                        <p:cNvPr id="1470" name="그룹 1469">
                          <a:extLst>
                            <a:ext uri="{FF2B5EF4-FFF2-40B4-BE49-F238E27FC236}">
                              <a16:creationId xmlns:a16="http://schemas.microsoft.com/office/drawing/2014/main" id="{4A1D6155-5E70-D5C4-BA7B-F17CBCBB43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22407" y="2272280"/>
                          <a:ext cx="1179244" cy="1179241"/>
                          <a:chOff x="5122407" y="2272280"/>
                          <a:chExt cx="1179244" cy="1179241"/>
                        </a:xfrm>
                      </p:grpSpPr>
                      <p:cxnSp>
                        <p:nvCxnSpPr>
                          <p:cNvPr id="88" name="직선 연결선 87">
                            <a:extLst>
                              <a:ext uri="{FF2B5EF4-FFF2-40B4-BE49-F238E27FC236}">
                                <a16:creationId xmlns:a16="http://schemas.microsoft.com/office/drawing/2014/main" id="{4E2EB004-0170-0990-98D1-C81774B96243}"/>
                              </a:ext>
                            </a:extLst>
                          </p:cNvPr>
                          <p:cNvCxnSpPr>
                            <a:cxnSpLocks/>
                            <a:stCxn id="92" idx="1"/>
                            <a:endCxn id="92" idx="5"/>
                          </p:cNvCxnSpPr>
                          <p:nvPr/>
                        </p:nvCxnSpPr>
                        <p:spPr>
                          <a:xfrm>
                            <a:off x="5295109" y="2444976"/>
                            <a:ext cx="833846" cy="833849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9" name="직선 연결선 88">
                            <a:extLst>
                              <a:ext uri="{FF2B5EF4-FFF2-40B4-BE49-F238E27FC236}">
                                <a16:creationId xmlns:a16="http://schemas.microsoft.com/office/drawing/2014/main" id="{E7A3F79A-B516-FDB1-62AB-790CFF17AE2A}"/>
                              </a:ext>
                            </a:extLst>
                          </p:cNvPr>
                          <p:cNvCxnSpPr>
                            <a:cxnSpLocks/>
                            <a:stCxn id="92" idx="0"/>
                            <a:endCxn id="92" idx="4"/>
                          </p:cNvCxnSpPr>
                          <p:nvPr/>
                        </p:nvCxnSpPr>
                        <p:spPr>
                          <a:xfrm>
                            <a:off x="5712033" y="2272280"/>
                            <a:ext cx="0" cy="117924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0" name="직선 연결선 89">
                            <a:extLst>
                              <a:ext uri="{FF2B5EF4-FFF2-40B4-BE49-F238E27FC236}">
                                <a16:creationId xmlns:a16="http://schemas.microsoft.com/office/drawing/2014/main" id="{89962153-9C40-F1AC-AD96-38AC86D38DDD}"/>
                              </a:ext>
                            </a:extLst>
                          </p:cNvPr>
                          <p:cNvCxnSpPr>
                            <a:cxnSpLocks/>
                            <a:stCxn id="92" idx="2"/>
                            <a:endCxn id="92" idx="6"/>
                          </p:cNvCxnSpPr>
                          <p:nvPr/>
                        </p:nvCxnSpPr>
                        <p:spPr>
                          <a:xfrm>
                            <a:off x="5122413" y="2861901"/>
                            <a:ext cx="1179238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91" name="그룹 90">
                            <a:extLst>
                              <a:ext uri="{FF2B5EF4-FFF2-40B4-BE49-F238E27FC236}">
                                <a16:creationId xmlns:a16="http://schemas.microsoft.com/office/drawing/2014/main" id="{928CB59B-9188-8D6A-80F2-58F687F52BF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22407" y="2272280"/>
                            <a:ext cx="1179238" cy="1179241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92" name="타원 91">
                              <a:extLst>
                                <a:ext uri="{FF2B5EF4-FFF2-40B4-BE49-F238E27FC236}">
                                  <a16:creationId xmlns:a16="http://schemas.microsoft.com/office/drawing/2014/main" id="{5C13A441-645E-C670-BC7D-8A0CE63F5B6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  <a:effectLst>
                              <a:glow rad="38100">
                                <a:schemeClr val="tx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93" name="타원 92">
                              <a:extLst>
                                <a:ext uri="{FF2B5EF4-FFF2-40B4-BE49-F238E27FC236}">
                                  <a16:creationId xmlns:a16="http://schemas.microsoft.com/office/drawing/2014/main" id="{D244039E-066F-A3CF-1607-1A79E612BB0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blipFill>
                              <a:blip r:embed="rId11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2">
                                        <a14:imgEffect>
                                          <a14:brightnessContrast bright="-20000" contrast="40000"/>
                                        </a14:imgEffect>
                                      </a14:imgLayer>
                                    </a14:imgProps>
                                  </a:ext>
                                </a:extLst>
                              </a:blip>
                              <a:stretch>
                                <a:fillRect/>
                              </a:stretch>
                            </a:blipFill>
                            <a:ln w="28575">
                              <a:noFill/>
                            </a:ln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pic>
                      <p:nvPicPr>
                        <p:cNvPr id="1469" name="그림 1468" descr="별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983024D7-C7B8-480C-C3FD-287D2CBD9A8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alphaModFix amt="68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8463" t="15646" r="12026" b="14640"/>
                        <a:stretch/>
                      </p:blipFill>
                      <p:spPr>
                        <a:xfrm>
                          <a:off x="5172592" y="2317622"/>
                          <a:ext cx="1095754" cy="109895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87" name="원호 86">
                          <a:extLst>
                            <a:ext uri="{FF2B5EF4-FFF2-40B4-BE49-F238E27FC236}">
                              <a16:creationId xmlns:a16="http://schemas.microsoft.com/office/drawing/2014/main" id="{2B351C45-4488-FB2D-1B1C-33CDD7D78A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5318341" y="2393940"/>
                          <a:ext cx="941765" cy="805620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84" name="원호 83">
                          <a:extLst>
                            <a:ext uri="{FF2B5EF4-FFF2-40B4-BE49-F238E27FC236}">
                              <a16:creationId xmlns:a16="http://schemas.microsoft.com/office/drawing/2014/main" id="{2F421503-AA10-82B5-84DC-29060CF848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5140013" y="2434564"/>
                          <a:ext cx="989883" cy="866203"/>
                        </a:xfrm>
                        <a:prstGeom prst="arc">
                          <a:avLst>
                            <a:gd name="adj1" fmla="val 6641"/>
                            <a:gd name="adj2" fmla="val 10753994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300000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85" name="원호 84">
                          <a:extLst>
                            <a:ext uri="{FF2B5EF4-FFF2-40B4-BE49-F238E27FC236}">
                              <a16:creationId xmlns:a16="http://schemas.microsoft.com/office/drawing/2014/main" id="{756D9115-954C-65C1-F38C-0EDA16B251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70697" y="2372725"/>
                          <a:ext cx="1078552" cy="866204"/>
                        </a:xfrm>
                        <a:prstGeom prst="arc">
                          <a:avLst>
                            <a:gd name="adj1" fmla="val 21471415"/>
                            <a:gd name="adj2" fmla="val 10984499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glow rad="25400">
                            <a:schemeClr val="tx1"/>
                          </a:glow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300000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0EE40BAB-8C98-695D-FF4C-0BEE42123A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56224" y="2263757"/>
                      <a:ext cx="1330036" cy="1560143"/>
                      <a:chOff x="6599047" y="2263757"/>
                      <a:chExt cx="1330036" cy="1560143"/>
                    </a:xfrm>
                  </p:grpSpPr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F543FC86-F383-10F8-9731-41F912E871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33045" y="3654623"/>
                        <a:ext cx="662041" cy="1692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예시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–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혼천의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pic>
                    <p:nvPicPr>
                      <p:cNvPr id="5" name="Picture 2">
                        <a:extLst>
                          <a:ext uri="{FF2B5EF4-FFF2-40B4-BE49-F238E27FC236}">
                            <a16:creationId xmlns:a16="http://schemas.microsoft.com/office/drawing/2014/main" id="{8587BA17-E8CA-8902-977B-4573184A8C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782" t="4994" r="9629" b="5992"/>
                      <a:stretch/>
                    </p:blipFill>
                    <p:spPr bwMode="auto">
                      <a:xfrm>
                        <a:off x="6599047" y="2263757"/>
                        <a:ext cx="1330036" cy="136897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D4CFC5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315395" cy="1406275"/>
            <a:chOff x="1450975" y="4377378"/>
            <a:chExt cx="8315395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315395" cy="1158947"/>
              <a:chOff x="1450975" y="722339"/>
              <a:chExt cx="8645211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645211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16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16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087849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17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17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155603" cy="712709"/>
            <a:chOff x="1450975" y="722339"/>
            <a:chExt cx="4320422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287985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게이지가 자연적으로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32042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6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지속시간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(10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(36)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16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사용하면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소모합니다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6FDBE49-B9FD-5CDD-65D1-10753A1FDE93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B597F3-8BFF-E522-3553-BE242B3D0FF9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08D8B5-0DBD-0A87-7FF6-50FB7C4A1408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4657342" cy="1148725"/>
            <a:chOff x="1450975" y="722339"/>
            <a:chExt cx="4842070" cy="11487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4842070" cy="900246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슬롯을 통해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양상의 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기록 게이지의 구성 요소 중 하나이지만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 자체를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UI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표시하지는 않습니다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B5193AE3-83D5-6D42-6DFD-6FB8D56B20AC}"/>
              </a:ext>
            </a:extLst>
          </p:cNvPr>
          <p:cNvGrpSpPr/>
          <p:nvPr/>
        </p:nvGrpSpPr>
        <p:grpSpPr>
          <a:xfrm>
            <a:off x="7177723" y="3161606"/>
            <a:ext cx="4787265" cy="3529985"/>
            <a:chOff x="6643085" y="2053509"/>
            <a:chExt cx="4787265" cy="3529985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643085" y="2277192"/>
              <a:ext cx="4787265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643087" y="2284886"/>
              <a:ext cx="4109984" cy="313023"/>
              <a:chOff x="6425572" y="3401740"/>
              <a:chExt cx="4109984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080972" y="1436655"/>
                  <a:ext cx="282609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따라 </a:t>
                  </a:r>
                  <a:r>
                    <a:rPr lang="en-US" altLang="ko-KR" sz="9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Slot_L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en-US" altLang="ko-KR" sz="9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Slot_R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혹은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Slot_M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기호를 표시합니다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1" name="그룹 1370">
              <a:extLst>
                <a:ext uri="{FF2B5EF4-FFF2-40B4-BE49-F238E27FC236}">
                  <a16:creationId xmlns:a16="http://schemas.microsoft.com/office/drawing/2014/main" id="{F180E1AE-8691-E5E1-B76D-C7A46C75D122}"/>
                </a:ext>
              </a:extLst>
            </p:cNvPr>
            <p:cNvGrpSpPr/>
            <p:nvPr/>
          </p:nvGrpSpPr>
          <p:grpSpPr>
            <a:xfrm>
              <a:off x="6648664" y="2053509"/>
              <a:ext cx="4062892" cy="231923"/>
              <a:chOff x="1460890" y="1092616"/>
              <a:chExt cx="4062892" cy="231923"/>
            </a:xfrm>
          </p:grpSpPr>
          <p:sp>
            <p:nvSpPr>
              <p:cNvPr id="1372" name="TextBox 1371">
                <a:extLst>
                  <a:ext uri="{FF2B5EF4-FFF2-40B4-BE49-F238E27FC236}">
                    <a16:creationId xmlns:a16="http://schemas.microsoft.com/office/drawing/2014/main" id="{480978BE-B3CA-8278-4071-70A68810B770}"/>
                  </a:ext>
                </a:extLst>
              </p:cNvPr>
              <p:cNvSpPr txBox="1"/>
              <p:nvPr/>
            </p:nvSpPr>
            <p:spPr>
              <a:xfrm>
                <a:off x="2709162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373" name="직선 연결선 1372">
                <a:extLst>
                  <a:ext uri="{FF2B5EF4-FFF2-40B4-BE49-F238E27FC236}">
                    <a16:creationId xmlns:a16="http://schemas.microsoft.com/office/drawing/2014/main" id="{53764166-120E-458E-074A-7FE9E934F483}"/>
                  </a:ext>
                </a:extLst>
              </p:cNvPr>
              <p:cNvCxnSpPr>
                <a:cxnSpLocks/>
                <a:stCxn id="1377" idx="2"/>
              </p:cNvCxnSpPr>
              <p:nvPr/>
            </p:nvCxnSpPr>
            <p:spPr>
              <a:xfrm>
                <a:off x="1795685" y="1324539"/>
                <a:ext cx="3728097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7" name="직사각형 1376">
                <a:extLst>
                  <a:ext uri="{FF2B5EF4-FFF2-40B4-BE49-F238E27FC236}">
                    <a16:creationId xmlns:a16="http://schemas.microsoft.com/office/drawing/2014/main" id="{6AEBD7A3-7239-8754-8C80-7061465A6E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669589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슬롯의 위치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071DFCA-DC04-A1C9-A93C-F2783894C0C8}"/>
                </a:ext>
              </a:extLst>
            </p:cNvPr>
            <p:cNvGrpSpPr/>
            <p:nvPr/>
          </p:nvGrpSpPr>
          <p:grpSpPr>
            <a:xfrm>
              <a:off x="7165453" y="2842509"/>
              <a:ext cx="3742528" cy="2575331"/>
              <a:chOff x="1542847" y="3078415"/>
              <a:chExt cx="3742528" cy="257533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67AE5F5-7E31-2336-2DBA-B9BC7F28FF47}"/>
                  </a:ext>
                </a:extLst>
              </p:cNvPr>
              <p:cNvGrpSpPr/>
              <p:nvPr/>
            </p:nvGrpSpPr>
            <p:grpSpPr>
              <a:xfrm>
                <a:off x="1542847" y="3657740"/>
                <a:ext cx="1944108" cy="1245920"/>
                <a:chOff x="1542847" y="3615502"/>
                <a:chExt cx="1944108" cy="1245920"/>
              </a:xfrm>
            </p:grpSpPr>
            <p:pic>
              <p:nvPicPr>
                <p:cNvPr id="5" name="그림 4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E392E12-12E4-CCB2-4594-FD8DD55374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2847" y="3694334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30BD8014-924B-58B4-0DF1-3ADCD11FD47E}"/>
                    </a:ext>
                  </a:extLst>
                </p:cNvPr>
                <p:cNvGrpSpPr/>
                <p:nvPr/>
              </p:nvGrpSpPr>
              <p:grpSpPr>
                <a:xfrm>
                  <a:off x="2765576" y="3615502"/>
                  <a:ext cx="721379" cy="1245920"/>
                  <a:chOff x="2765576" y="3615502"/>
                  <a:chExt cx="721379" cy="1245920"/>
                </a:xfrm>
              </p:grpSpPr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8395F652-127F-0ECD-FDA3-BEB6A069411F}"/>
                      </a:ext>
                    </a:extLst>
                  </p:cNvPr>
                  <p:cNvGrpSpPr/>
                  <p:nvPr/>
                </p:nvGrpSpPr>
                <p:grpSpPr>
                  <a:xfrm>
                    <a:off x="2765576" y="4541701"/>
                    <a:ext cx="721378" cy="319721"/>
                    <a:chOff x="2823164" y="4391075"/>
                    <a:chExt cx="721378" cy="319721"/>
                  </a:xfrm>
                </p:grpSpPr>
                <p:sp>
                  <p:nvSpPr>
                    <p:cNvPr id="1402" name="화살표: 오른쪽 1401">
                      <a:extLst>
                        <a:ext uri="{FF2B5EF4-FFF2-40B4-BE49-F238E27FC236}">
                          <a16:creationId xmlns:a16="http://schemas.microsoft.com/office/drawing/2014/main" id="{19FB4CD0-2B95-9107-97E5-F62FE75DD15E}"/>
                        </a:ext>
                      </a:extLst>
                    </p:cNvPr>
                    <p:cNvSpPr/>
                    <p:nvPr/>
                  </p:nvSpPr>
                  <p:spPr>
                    <a:xfrm rot="900000" flipV="1">
                      <a:off x="2823164" y="4391075"/>
                      <a:ext cx="721378" cy="135806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3" name="TextBox 1402">
                      <a:extLst>
                        <a:ext uri="{FF2B5EF4-FFF2-40B4-BE49-F238E27FC236}">
                          <a16:creationId xmlns:a16="http://schemas.microsoft.com/office/drawing/2014/main" id="{6B4E186C-BDDD-06EE-0D88-FC91C8ED050C}"/>
                        </a:ext>
                      </a:extLst>
                    </p:cNvPr>
                    <p:cNvSpPr txBox="1"/>
                    <p:nvPr/>
                  </p:nvSpPr>
                  <p:spPr>
                    <a:xfrm rot="960000">
                      <a:off x="2941215" y="4479964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7BBC1CE3-8819-DA73-AD79-ACE43A8705F4}"/>
                      </a:ext>
                    </a:extLst>
                  </p:cNvPr>
                  <p:cNvGrpSpPr/>
                  <p:nvPr/>
                </p:nvGrpSpPr>
                <p:grpSpPr>
                  <a:xfrm>
                    <a:off x="2765577" y="3615502"/>
                    <a:ext cx="721378" cy="312464"/>
                    <a:chOff x="2823165" y="3786698"/>
                    <a:chExt cx="721378" cy="312464"/>
                  </a:xfrm>
                </p:grpSpPr>
                <p:sp>
                  <p:nvSpPr>
                    <p:cNvPr id="35" name="화살표: 오른쪽 34">
                      <a:extLst>
                        <a:ext uri="{FF2B5EF4-FFF2-40B4-BE49-F238E27FC236}">
                          <a16:creationId xmlns:a16="http://schemas.microsoft.com/office/drawing/2014/main" id="{021C7CBA-CD15-5730-ABF8-BCC0894FC348}"/>
                        </a:ext>
                      </a:extLst>
                    </p:cNvPr>
                    <p:cNvSpPr/>
                    <p:nvPr/>
                  </p:nvSpPr>
                  <p:spPr>
                    <a:xfrm rot="20700000">
                      <a:off x="2823165" y="3963356"/>
                      <a:ext cx="721378" cy="135806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5" name="TextBox 1404">
                      <a:extLst>
                        <a:ext uri="{FF2B5EF4-FFF2-40B4-BE49-F238E27FC236}">
                          <a16:creationId xmlns:a16="http://schemas.microsoft.com/office/drawing/2014/main" id="{225A3A67-225F-1D2E-CD06-22DB6CABACB4}"/>
                        </a:ext>
                      </a:extLst>
                    </p:cNvPr>
                    <p:cNvSpPr txBox="1"/>
                    <p:nvPr/>
                  </p:nvSpPr>
                  <p:spPr>
                    <a:xfrm rot="20760000">
                      <a:off x="2941217" y="3786698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다른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9F38CC8A-4ABE-B453-8B78-227D423C4DF3}"/>
                  </a:ext>
                </a:extLst>
              </p:cNvPr>
              <p:cNvGrpSpPr/>
              <p:nvPr/>
            </p:nvGrpSpPr>
            <p:grpSpPr>
              <a:xfrm>
                <a:off x="3253044" y="3078415"/>
                <a:ext cx="2032331" cy="2575331"/>
                <a:chOff x="3253044" y="3078415"/>
                <a:chExt cx="2032331" cy="2575331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859639FA-8B13-437B-AB04-E82E37B8D940}"/>
                    </a:ext>
                  </a:extLst>
                </p:cNvPr>
                <p:cNvGrpSpPr/>
                <p:nvPr/>
              </p:nvGrpSpPr>
              <p:grpSpPr>
                <a:xfrm>
                  <a:off x="3253044" y="3078415"/>
                  <a:ext cx="2032331" cy="1088256"/>
                  <a:chOff x="3253044" y="3078415"/>
                  <a:chExt cx="2032331" cy="1088256"/>
                </a:xfrm>
              </p:grpSpPr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B126C1E3-7443-87FB-4411-6489492CB0F1}"/>
                      </a:ext>
                    </a:extLst>
                  </p:cNvPr>
                  <p:cNvGrpSpPr/>
                  <p:nvPr/>
                </p:nvGrpSpPr>
                <p:grpSpPr>
                  <a:xfrm>
                    <a:off x="3602665" y="3078415"/>
                    <a:ext cx="1333898" cy="1088256"/>
                    <a:chOff x="6419225" y="3723940"/>
                    <a:chExt cx="1333898" cy="1088256"/>
                  </a:xfrm>
                </p:grpSpPr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1ABFD9C3-B97C-AC26-A1AE-6D9E85FA59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19225" y="3723940"/>
                      <a:ext cx="568315" cy="1088256"/>
                      <a:chOff x="6419225" y="3723940"/>
                      <a:chExt cx="568315" cy="1088256"/>
                    </a:xfrm>
                  </p:grpSpPr>
                  <p:pic>
                    <p:nvPicPr>
                      <p:cNvPr id="6" name="그림 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4ACA0E76-FE22-98E6-CE49-6C7B253393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6419225" y="3723940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" name="직사각형 13">
                        <a:extLst>
                          <a:ext uri="{FF2B5EF4-FFF2-40B4-BE49-F238E27FC236}">
                            <a16:creationId xmlns:a16="http://schemas.microsoft.com/office/drawing/2014/main" id="{617B71CA-1050-9CC7-E424-E88F33CC4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11859" y="4100761"/>
                        <a:ext cx="334616" cy="33461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0CEF71E1-8AB9-DA51-C7C5-6259FB8ED1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808" y="3723940"/>
                      <a:ext cx="568315" cy="1088256"/>
                      <a:chOff x="7277490" y="3723940"/>
                      <a:chExt cx="568315" cy="1088256"/>
                    </a:xfrm>
                  </p:grpSpPr>
                  <p:pic>
                    <p:nvPicPr>
                      <p:cNvPr id="7" name="그림 6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5427741-1D23-206F-20E5-C66EC2F36DD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7277490" y="3723940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5" name="직사각형 14">
                        <a:extLst>
                          <a:ext uri="{FF2B5EF4-FFF2-40B4-BE49-F238E27FC236}">
                            <a16:creationId xmlns:a16="http://schemas.microsoft.com/office/drawing/2014/main" id="{E6FAB985-22A1-AA82-6BD5-ADD2B39174D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315590" y="4100761"/>
                        <a:ext cx="334616" cy="33461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CF4DB5C8-19F2-D1C2-D5DD-38CF794D34AE}"/>
                      </a:ext>
                    </a:extLst>
                  </p:cNvPr>
                  <p:cNvGrpSpPr/>
                  <p:nvPr/>
                </p:nvGrpSpPr>
                <p:grpSpPr>
                  <a:xfrm>
                    <a:off x="3253044" y="3174440"/>
                    <a:ext cx="2032331" cy="440194"/>
                    <a:chOff x="8066996" y="4168835"/>
                    <a:chExt cx="2032331" cy="440194"/>
                  </a:xfrm>
                </p:grpSpPr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85112" y="4168835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6996" y="4168835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76F8FFE-6C87-5636-ABFF-3FABF7EE7419}"/>
                    </a:ext>
                  </a:extLst>
                </p:cNvPr>
                <p:cNvGrpSpPr/>
                <p:nvPr/>
              </p:nvGrpSpPr>
              <p:grpSpPr>
                <a:xfrm>
                  <a:off x="3711802" y="4394730"/>
                  <a:ext cx="1469777" cy="1259016"/>
                  <a:chOff x="3711802" y="4394730"/>
                  <a:chExt cx="1469777" cy="1259016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EE8959D3-46DC-C288-9C9E-8477FC14604E}"/>
                      </a:ext>
                    </a:extLst>
                  </p:cNvPr>
                  <p:cNvGrpSpPr/>
                  <p:nvPr/>
                </p:nvGrpSpPr>
                <p:grpSpPr>
                  <a:xfrm>
                    <a:off x="3711802" y="4394730"/>
                    <a:ext cx="1115624" cy="1088256"/>
                    <a:chOff x="3567391" y="4236362"/>
                    <a:chExt cx="1115624" cy="1088256"/>
                  </a:xfrm>
                </p:grpSpPr>
                <p:pic>
                  <p:nvPicPr>
                    <p:cNvPr id="23" name="그림 2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27FD747-1113-EFD6-4BF6-477ACE2B92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3567391" y="4236362"/>
                      <a:ext cx="1115624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93" name="직사각형 1392">
                      <a:extLst>
                        <a:ext uri="{FF2B5EF4-FFF2-40B4-BE49-F238E27FC236}">
                          <a16:creationId xmlns:a16="http://schemas.microsoft.com/office/drawing/2014/main" id="{267DE4DA-F55D-9172-0314-02456FB3AD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3125" y="4521388"/>
                      <a:ext cx="644157" cy="51820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270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85" name="그룹 1384">
                    <a:extLst>
                      <a:ext uri="{FF2B5EF4-FFF2-40B4-BE49-F238E27FC236}">
                        <a16:creationId xmlns:a16="http://schemas.microsoft.com/office/drawing/2014/main" id="{3363045C-F076-BFA9-ED5D-6CAB651FC97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247631" y="5076097"/>
                    <a:ext cx="933948" cy="577649"/>
                    <a:chOff x="8361713" y="5887149"/>
                    <a:chExt cx="933948" cy="577649"/>
                  </a:xfrm>
                </p:grpSpPr>
                <p:sp>
                  <p:nvSpPr>
                    <p:cNvPr id="1386" name="TextBox 1385">
                      <a:extLst>
                        <a:ext uri="{FF2B5EF4-FFF2-40B4-BE49-F238E27FC236}">
                          <a16:creationId xmlns:a16="http://schemas.microsoft.com/office/drawing/2014/main" id="{FBFE8075-E31C-20CE-9763-355338A160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61713" y="6233966"/>
                      <a:ext cx="53441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90000" rtlCol="0">
                      <a:spAutoFit/>
                    </a:bodyPr>
                    <a:lstStyle/>
                    <a:p>
                      <a:r>
                        <a:rPr lang="en-US" altLang="ko-KR" sz="9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87" name="그룹 1386">
                      <a:extLst>
                        <a:ext uri="{FF2B5EF4-FFF2-40B4-BE49-F238E27FC236}">
                          <a16:creationId xmlns:a16="http://schemas.microsoft.com/office/drawing/2014/main" id="{BE9D3921-168E-9D55-7CF8-CDFF2C50AE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96131" y="5887149"/>
                      <a:ext cx="399530" cy="462232"/>
                      <a:chOff x="-319081" y="5801427"/>
                      <a:chExt cx="399530" cy="462232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390" name="타원 1389">
                        <a:extLst>
                          <a:ext uri="{FF2B5EF4-FFF2-40B4-BE49-F238E27FC236}">
                            <a16:creationId xmlns:a16="http://schemas.microsoft.com/office/drawing/2014/main" id="{0C34D616-2D3F-727E-8A7B-3A0CAA657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49" y="5801427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91" name="연결선: 꺾임 1390">
                        <a:extLst>
                          <a:ext uri="{FF2B5EF4-FFF2-40B4-BE49-F238E27FC236}">
                            <a16:creationId xmlns:a16="http://schemas.microsoft.com/office/drawing/2014/main" id="{6082594D-CF8F-5742-5B21-8D2392EB8923}"/>
                          </a:ext>
                        </a:extLst>
                      </p:cNvPr>
                      <p:cNvCxnSpPr>
                        <a:cxnSpLocks/>
                        <a:stCxn id="1390" idx="4"/>
                        <a:endCxn id="1386" idx="3"/>
                      </p:cNvCxnSpPr>
                      <p:nvPr/>
                    </p:nvCxnSpPr>
                    <p:spPr>
                      <a:xfrm rot="5400000">
                        <a:off x="-332433" y="5886778"/>
                        <a:ext cx="390233" cy="363530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8962697" y="776428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2080972" y="1436655"/>
                <a:ext cx="28260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따라 </a:t>
                </a:r>
                <a:r>
                  <a:rPr lang="en-US" altLang="ko-KR" sz="900" dirty="0" err="1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Slot_L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 err="1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Slot_R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혹은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dirty="0" err="1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Slot_M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기호를 표시합니다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880684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2170787" y="1324539"/>
              <a:ext cx="3352995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1419794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슬롯에 양상을 기록하는 과정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EC355-4CA9-4C6C-AA10-8C2F609D64ED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F325E9-FA0D-E967-9A30-DFF4A52B225E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0A2EE4-B6A9-F22C-00BE-61FA7550B481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836463"/>
              </p:ext>
            </p:extLst>
          </p:nvPr>
        </p:nvGraphicFramePr>
        <p:xfrm>
          <a:off x="147914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52477"/>
              </p:ext>
            </p:extLst>
          </p:nvPr>
        </p:nvGraphicFramePr>
        <p:xfrm>
          <a:off x="1479145" y="4408982"/>
          <a:ext cx="4488189" cy="2296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031120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4F0E79-C0F9-3A7A-B496-3700998AE8AD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159FA2-B83B-8F9A-52B2-4A704A8547C0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3932BA-43B1-1E91-D8EB-D0536AB4D26C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2304456"/>
          <a:ext cx="10039697" cy="307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80678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52527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9DF31-6521-72E3-5B61-4EF401134739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EA61E-89AA-901C-26EB-A83E3A2943F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C48CF-4238-4EEA-ED5F-8C573AF46AFD}"/>
              </a:ext>
            </a:extLst>
          </p:cNvPr>
          <p:cNvSpPr txBox="1"/>
          <p:nvPr/>
        </p:nvSpPr>
        <p:spPr>
          <a:xfrm>
            <a:off x="7531437" y="5504775"/>
            <a:ext cx="337111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스킬의 시전이 비정상적으로 종료되더라도 게이지 환급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상태 이상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사망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t="23265" r="15025" b="25000"/>
            <a:stretch/>
          </p:blipFill>
          <p:spPr>
            <a:xfrm>
              <a:off x="5631111" y="1099391"/>
              <a:ext cx="2567343" cy="1451190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93D0-1B49-07C0-5A06-979CBBA075B6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E140E-F7BC-9240-4EB2-E6703D7E6811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226794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1842740" y="2093269"/>
                <a:ext cx="150038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3313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3F55A-19D5-2046-F442-EDF195DA4FFD}"/>
              </a:ext>
            </a:extLst>
          </p:cNvPr>
          <p:cNvSpPr txBox="1"/>
          <p:nvPr/>
        </p:nvSpPr>
        <p:spPr>
          <a:xfrm>
            <a:off x="1451299" y="1021831"/>
            <a:ext cx="4236737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2904-F7CD-BF89-B500-5D316C36105A}"/>
              </a:ext>
            </a:extLst>
          </p:cNvPr>
          <p:cNvSpPr txBox="1"/>
          <p:nvPr/>
        </p:nvSpPr>
        <p:spPr>
          <a:xfrm>
            <a:off x="1451299" y="4935923"/>
            <a:ext cx="9289402" cy="900246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로스트아크의 클래스 중 순간적인 강력한 피해를 주는 클래스는 특화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사용하는 클래스는 지속적인 피해를 주는 것이 일반적이었습니다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이러한 전통적인 역할 구분에서 벗어난 특화 베이스의 지속적인 보통 피해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순간적인 높은 피해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22947"/>
              </p:ext>
            </p:extLst>
          </p:nvPr>
        </p:nvGraphicFramePr>
        <p:xfrm>
          <a:off x="1450974" y="5329706"/>
          <a:ext cx="950150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301845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일반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036453" cy="943848"/>
            <a:chOff x="1450974" y="1987313"/>
            <a:chExt cx="9036453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036128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베이스의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컨셉은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대비되는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FCEE3-FF74-B438-E935-8A5C03B6E8C2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34BFC71-AD79-AE9C-10A0-26225A4706E1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형성하고 별자리가 가진 신비로운 힘과 우주의 현상들을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544080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CC4C125-CDDE-B08C-8AD2-663D1DAE809C}"/>
                  </a:ext>
                </a:extLst>
              </p:cNvPr>
              <p:cNvGrpSpPr/>
              <p:nvPr/>
            </p:nvGrpSpPr>
            <p:grpSpPr>
              <a:xfrm>
                <a:off x="6096000" y="4313907"/>
                <a:ext cx="4333210" cy="1941265"/>
                <a:chOff x="6096000" y="4313907"/>
                <a:chExt cx="4333210" cy="1941265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5268AD8-9A55-D8DB-F086-FA89FA3533F7}"/>
                    </a:ext>
                  </a:extLst>
                </p:cNvPr>
                <p:cNvGrpSpPr/>
                <p:nvPr/>
              </p:nvGrpSpPr>
              <p:grpSpPr>
                <a:xfrm>
                  <a:off x="8515857" y="4313907"/>
                  <a:ext cx="1913353" cy="1941265"/>
                  <a:chOff x="9088384" y="4313907"/>
                  <a:chExt cx="1913353" cy="194126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9480643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88384" y="4313907"/>
                    <a:ext cx="1913353" cy="15775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4EDC44F8-3191-5769-B658-5498A6FBF9D2}"/>
                    </a:ext>
                  </a:extLst>
                </p:cNvPr>
                <p:cNvGrpSpPr/>
                <p:nvPr/>
              </p:nvGrpSpPr>
              <p:grpSpPr>
                <a:xfrm>
                  <a:off x="6096000" y="4420334"/>
                  <a:ext cx="1498643" cy="1834838"/>
                  <a:chOff x="6165607" y="4420334"/>
                  <a:chExt cx="1498643" cy="1834838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223873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65607" y="4420334"/>
                    <a:ext cx="1498643" cy="1471164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91369-4D81-7F09-CB28-78FD1DAC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22BA1-2042-9FBE-2A2F-94AB17C0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2C3C4-A975-DAFD-005C-012DF14550D3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B10C175-F827-C258-4FE5-385ACBB235E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D88269-D925-EF07-30AC-4F4CB9EE4276}"/>
              </a:ext>
            </a:extLst>
          </p:cNvPr>
          <p:cNvGrpSpPr/>
          <p:nvPr/>
        </p:nvGrpSpPr>
        <p:grpSpPr>
          <a:xfrm>
            <a:off x="1450975" y="228399"/>
            <a:ext cx="9658986" cy="1676400"/>
            <a:chOff x="1413151" y="236483"/>
            <a:chExt cx="9658986" cy="16764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C17FC65-532D-68DA-1D8A-51CDC6B13A70}"/>
                </a:ext>
              </a:extLst>
            </p:cNvPr>
            <p:cNvGrpSpPr/>
            <p:nvPr/>
          </p:nvGrpSpPr>
          <p:grpSpPr>
            <a:xfrm>
              <a:off x="1413151" y="236483"/>
              <a:ext cx="9658986" cy="1676400"/>
              <a:chOff x="1413151" y="236483"/>
              <a:chExt cx="9658986" cy="1676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F5AC794-B313-D7AB-97E9-330E5DA0366B}"/>
                  </a:ext>
                </a:extLst>
              </p:cNvPr>
              <p:cNvSpPr/>
              <p:nvPr/>
            </p:nvSpPr>
            <p:spPr>
              <a:xfrm>
                <a:off x="1413151" y="236483"/>
                <a:ext cx="9658986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6FA12BF-4305-1E57-2C83-91057E1BF2E4}"/>
                  </a:ext>
                </a:extLst>
              </p:cNvPr>
              <p:cNvGrpSpPr/>
              <p:nvPr/>
            </p:nvGrpSpPr>
            <p:grpSpPr>
              <a:xfrm>
                <a:off x="1521973" y="339801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EA085F47-B4B4-146B-510C-9391BBDDCEAF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A891854E-BD84-E1E3-F0BF-BA1A31F55B44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0B4CF5A8-F32B-3555-D30F-21BA72A809C9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0EC9E550-3D44-052E-10B8-82747DFF15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096692D8-0DB6-E396-06C9-D41604A76213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FF77E734-D4BD-364F-2C60-0D34FDF01E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DEDB70EE-2061-572B-3CEF-A72B0173B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40B196B-07A8-86A7-B721-3E3E2995CF7E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909186DB-2FB0-4670-680F-49F4DDAED181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ABD67922-6D52-EB83-9471-A2777832A5B6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" name="직선 연결선 8">
                    <a:extLst>
                      <a:ext uri="{FF2B5EF4-FFF2-40B4-BE49-F238E27FC236}">
                        <a16:creationId xmlns:a16="http://schemas.microsoft.com/office/drawing/2014/main" id="{46D57668-06E7-22AD-D952-71E21BFD5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D79C4D-5F5C-F7CB-CE49-B6A50F5C8A52}"/>
                </a:ext>
              </a:extLst>
            </p:cNvPr>
            <p:cNvSpPr txBox="1"/>
            <p:nvPr/>
          </p:nvSpPr>
          <p:spPr>
            <a:xfrm>
              <a:off x="2736075" y="561722"/>
              <a:ext cx="7013138" cy="102592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4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9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0B2F993-3B3F-AAFB-6872-C0DB1C029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825551"/>
              </p:ext>
            </p:extLst>
          </p:nvPr>
        </p:nvGraphicFramePr>
        <p:xfrm>
          <a:off x="1450975" y="2051326"/>
          <a:ext cx="9666507" cy="3777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73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29218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1556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5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로스트아크의 색깔을 더하여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유저의 흥미를 유발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새로운 기대감을 제공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17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936111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이해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구현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전투에 활용하는 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176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컨셉인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유성우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오로라 등 우주의 현상 컨셉인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영문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스킬과 아이덴티티를 전략적으로 사용하며 다양한 방식으로 운용합니다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아스트랄 게이지 회복량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  <a:endParaRPr sz="8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  <a:endParaRPr lang="ko-KR" altLang="en-US" sz="8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495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  <a:endParaRPr lang="ko-KR" altLang="en-US" sz="8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4048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</a:t>
                      </a:r>
                      <a:endParaRPr lang="en-US" altLang="ko-KR" sz="9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18954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E0F91C-2A6C-C0A9-348D-3AF889808BAC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D19DE-A756-1F62-C52B-DF5D3924071D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전체 </a:t>
              </a:r>
              <a:r>
                <a:rPr lang="ko-KR" altLang="en-US" sz="1000" dirty="0" err="1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40~50%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계수를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282121-58E5-FF5F-BB16-35300F431138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7C980D-B807-50C9-24B0-CCBF003D44DA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1EC2A0-C5FC-DB79-3082-7FB106A9E9DE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7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13B8-F8AA-FC3F-3E00-650912EE557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D8330-35E8-F60C-FF0F-2A74AC34A7E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1623152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7919453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795C7E-B7DC-FCCE-B25E-4FEC7986F5BC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57311" y="1436655"/>
                <a:ext cx="352981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1525966" cy="578952"/>
            <a:chOff x="9458451" y="5405150"/>
            <a:chExt cx="1525966" cy="5789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1164891" cy="33855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보라색으로 일렁이는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5" cy="409674"/>
              <a:chOff x="2418506" y="5471829"/>
              <a:chExt cx="361075" cy="409674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48206" y="5550128"/>
                <a:ext cx="337675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모드가 종료되면 기록된 양상이 모두 삭제됩니다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595EE2F-6003-A57C-F235-8F9E74C6FEAC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C98CC-62B3-151A-81F0-A3A6073407D5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C4032-F226-1504-8ABD-6F6AB206AF93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070887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p.12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798807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6162562" cy="712709"/>
            <a:chOff x="1450975" y="902429"/>
            <a:chExt cx="6162562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5864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616256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별로 기호가 상징하는 도형이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08A565-EC62-03A8-360A-58866666122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F26F3-6E3F-93BA-573D-F32C94AC0A82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804C-5A5C-8053-AE45-F5F5D3813FA5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30952" cy="161583"/>
                <a:chOff x="1700548" y="661219"/>
                <a:chExt cx="5230952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30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전략적 활용을 유도합니다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14472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10052</TotalTime>
  <Words>3037</Words>
  <Application>Microsoft Office PowerPoint</Application>
  <PresentationFormat>와이드스크린</PresentationFormat>
  <Paragraphs>511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Pretendard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960</cp:revision>
  <cp:lastPrinted>2025-01-14T11:10:08Z</cp:lastPrinted>
  <dcterms:created xsi:type="dcterms:W3CDTF">2025-01-08T09:31:21Z</dcterms:created>
  <dcterms:modified xsi:type="dcterms:W3CDTF">2025-03-06T12:30:06Z</dcterms:modified>
</cp:coreProperties>
</file>